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0"/>
  </p:notesMasterIdLst>
  <p:sldIdLst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49" r:id="rId16"/>
    <p:sldId id="379" r:id="rId17"/>
    <p:sldId id="380" r:id="rId18"/>
    <p:sldId id="378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147"/>
    <a:srgbClr val="0000A8"/>
    <a:srgbClr val="0000FF"/>
    <a:srgbClr val="213163"/>
    <a:srgbClr val="223366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06" autoAdjust="0"/>
  </p:normalViewPr>
  <p:slideViewPr>
    <p:cSldViewPr snapToGrid="0">
      <p:cViewPr varScale="1">
        <p:scale>
          <a:sx n="98" d="100"/>
          <a:sy n="98" d="100"/>
        </p:scale>
        <p:origin x="576" y="138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51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47" Type="http://customschemas.google.com/relationships/presentationmetadata" Target="metadata" /><Relationship Id="rId50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notesMaster" Target="notesMasters/notesMaster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49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48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>
                <a:latin typeface="Calibri"/>
                <a:cs typeface="Calibri"/>
              </a:rPr>
              <a:t>These are the list of chapters that we are going to cover in these foundation codes. Those are chapter one what are AI and ML? chapter 2 applied Python programming in AI,  and chapter 3 is</a:t>
            </a:r>
            <a:r>
              <a:rPr lang="en-US" b="1"/>
              <a:t> exploratory data analysis for ML.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177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2000" b="1">
                <a:solidFill>
                  <a:srgbClr val="213163"/>
                </a:solidFill>
              </a:rPr>
              <a:t>Reference</a:t>
            </a:r>
            <a:endParaRPr lang="en-US" sz="200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2000" spc="-1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2000" spc="-1"/>
              <a:t>These are the references for this session.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945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BF06D3-496D-4060-A653-877D7024FA53}" type="datetime1">
              <a:rPr lang="en-IN" smtClean="0"/>
              <a:t>18-01-2024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CED223-EF63-605A-08B3-3B52963FC6A6}"/>
              </a:ext>
            </a:extLst>
          </p:cNvPr>
          <p:cNvSpPr/>
          <p:nvPr userDrawn="1"/>
        </p:nvSpPr>
        <p:spPr>
          <a:xfrm>
            <a:off x="1" y="-78892"/>
            <a:ext cx="7088224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/>
              <a:t>Project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55C93-3B68-7B2F-D1BC-57DBBDF9047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7435308" y="29029"/>
            <a:ext cx="1245494" cy="4050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7CC02B-8BB1-0D1C-2198-59015B45F89B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68" r:id="rId4"/>
    <p:sldLayoutId id="2147483669" r:id="rId5"/>
    <p:sldLayoutId id="2147483670" r:id="rId6"/>
    <p:sldLayoutId id="2147483656" r:id="rId7"/>
    <p:sldLayoutId id="2147483657" r:id="rId8"/>
    <p:sldLayoutId id="2147483674" r:id="rId9"/>
    <p:sldLayoutId id="214748368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 /><Relationship Id="rId3" Type="http://schemas.openxmlformats.org/officeDocument/2006/relationships/notesSlide" Target="../notesSlides/notesSlide1.xml" /><Relationship Id="rId7" Type="http://schemas.openxmlformats.org/officeDocument/2006/relationships/image" Target="../media/image5.png" /><Relationship Id="rId2" Type="http://schemas.openxmlformats.org/officeDocument/2006/relationships/slideLayout" Target="../slideLayouts/slideLayout10.xml" /><Relationship Id="rId1" Type="http://schemas.openxmlformats.org/officeDocument/2006/relationships/themeOverride" Target="../theme/themeOverride1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10" Type="http://schemas.openxmlformats.org/officeDocument/2006/relationships/image" Target="../media/image8.png" /><Relationship Id="rId4" Type="http://schemas.openxmlformats.org/officeDocument/2006/relationships/image" Target="../media/image2.jpeg" /><Relationship Id="rId9" Type="http://schemas.openxmlformats.org/officeDocument/2006/relationships/image" Target="../media/image7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21.png" /><Relationship Id="rId7" Type="http://schemas.openxmlformats.org/officeDocument/2006/relationships/image" Target="../media/image25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5" Type="http://schemas.openxmlformats.org/officeDocument/2006/relationships/image" Target="../media/image26.png" /><Relationship Id="rId4" Type="http://schemas.openxmlformats.org/officeDocument/2006/relationships/image" Target="../media/image11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hyperlink" Target="https://rajesh302003.github.io/Box-Office/" TargetMode="Externa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7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EB3E8-4D66-E74C-AA85-D6FA3DDF1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22464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E0006D-E6E5-1C29-48B1-80051C6B8CF6}"/>
              </a:ext>
            </a:extLst>
          </p:cNvPr>
          <p:cNvSpPr txBox="1"/>
          <p:nvPr/>
        </p:nvSpPr>
        <p:spPr>
          <a:xfrm>
            <a:off x="2274736" y="4468992"/>
            <a:ext cx="4594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Disclaimer: The content is curated for educational purposes only.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FECF01-5B37-F500-F5BF-94F4716E2D91}"/>
              </a:ext>
            </a:extLst>
          </p:cNvPr>
          <p:cNvSpPr/>
          <p:nvPr/>
        </p:nvSpPr>
        <p:spPr>
          <a:xfrm>
            <a:off x="1122744" y="1001693"/>
            <a:ext cx="6898511" cy="3102015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>
            <a:solidFill>
              <a:srgbClr val="9BD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B721ED-22E4-6DB0-5857-C0300ED9B39A}"/>
              </a:ext>
            </a:extLst>
          </p:cNvPr>
          <p:cNvGrpSpPr/>
          <p:nvPr/>
        </p:nvGrpSpPr>
        <p:grpSpPr>
          <a:xfrm>
            <a:off x="1548293" y="1092826"/>
            <a:ext cx="6047412" cy="601034"/>
            <a:chOff x="1567263" y="1495382"/>
            <a:chExt cx="6047412" cy="601034"/>
          </a:xfrm>
        </p:grpSpPr>
        <p:pic>
          <p:nvPicPr>
            <p:cNvPr id="8" name="Google Shape;110;p4" descr="A close up of a sign&#10;&#10;Description automatically generated">
              <a:extLst>
                <a:ext uri="{FF2B5EF4-FFF2-40B4-BE49-F238E27FC236}">
                  <a16:creationId xmlns:a16="http://schemas.microsoft.com/office/drawing/2014/main" id="{C5DCF4E0-0C65-1FEB-0A76-8E20240537A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54FDD9-FF0B-C2F3-8CBA-8430CF9EF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0552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703E3D-DC42-4972-13BC-75B3433F0A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864786-7EB9-0435-2B7E-A519DAC0B2C3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C1401D8-FA66-1261-CD90-51590003DB53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B6D403-A251-4241-C8B1-03F239798137}"/>
                </a:ext>
              </a:extLst>
            </p:cNvPr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A blue and black text&#10;&#10;Description automatically generated">
              <a:extLst>
                <a:ext uri="{FF2B5EF4-FFF2-40B4-BE49-F238E27FC236}">
                  <a16:creationId xmlns:a16="http://schemas.microsoft.com/office/drawing/2014/main" id="{7EE3A363-7C08-0337-B159-84F504E8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D0626E-7FFA-F384-1DF5-056574800B20}"/>
              </a:ext>
            </a:extLst>
          </p:cNvPr>
          <p:cNvSpPr txBox="1"/>
          <p:nvPr/>
        </p:nvSpPr>
        <p:spPr>
          <a:xfrm>
            <a:off x="1327191" y="1827385"/>
            <a:ext cx="647439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BOX      OFFICE</a:t>
            </a:r>
            <a:endParaRPr 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800"/>
              </a:lnSpc>
            </a:pPr>
            <a:endParaRPr lang="en-US" sz="1400" dirty="0"/>
          </a:p>
          <a:p>
            <a:pPr algn="ctr"/>
            <a:endParaRPr lang="en-US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  <a:p>
            <a:pPr algn="ctr"/>
            <a:endParaRPr lang="en-US" sz="14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26798"/>
              </p:ext>
            </p:extLst>
          </p:nvPr>
        </p:nvGraphicFramePr>
        <p:xfrm>
          <a:off x="1730114" y="2521245"/>
          <a:ext cx="6013779" cy="14936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2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1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Members 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Guide Name </a:t>
                      </a:r>
                    </a:p>
                    <a:p>
                      <a:pPr algn="ctr" fontAlgn="ctr"/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Mrs.R.UmaMaheswari</a:t>
                      </a:r>
                      <a:endParaRPr lang="en-US" sz="1400" b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- 15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     </a:t>
                      </a: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Eshwar</a:t>
                      </a:r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 R (Leader)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     </a:t>
                      </a: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Varunprasanna</a:t>
                      </a:r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3)</a:t>
                      </a:r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     </a:t>
                      </a:r>
                      <a:r>
                        <a:rPr lang="en-US" sz="14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Venkateshwara</a:t>
                      </a:r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Murthy 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4)</a:t>
                      </a:r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     </a:t>
                      </a:r>
                      <a:r>
                        <a:rPr lang="en-US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Rajesh 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38" y="1817379"/>
            <a:ext cx="703866" cy="7038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49" y="2248596"/>
            <a:ext cx="940227" cy="9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1749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0F4B-9803-CB1B-02A8-FB5D111C9F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8800" y="1206229"/>
            <a:ext cx="6459166" cy="111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lnSpc>
                <a:spcPct val="20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The user will be satisfied by choosing his genre of             movie and also its ratings, description and cast . 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673" y="2663156"/>
            <a:ext cx="3402654" cy="1800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84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0A2C-122D-B694-9544-674D5B7F3F6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2298" y="1017725"/>
            <a:ext cx="7072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After the user chosen his genre of movie ,he can able  to download the movie for watching using this  project.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45" y="1848722"/>
            <a:ext cx="3040096" cy="2707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1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44173" y="642794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Reference</a:t>
            </a:r>
            <a:endParaRPr lang="en-US" sz="1600" dirty="0"/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48827" y="1020436"/>
            <a:ext cx="8572435" cy="272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FF"/>
                </a:solidFill>
                <a:latin typeface="+mn-lt"/>
                <a:ea typeface="Calibri"/>
                <a:cs typeface="Times New Roman"/>
              </a:rPr>
              <a:t>IMDB</a:t>
            </a:r>
          </a:p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FF"/>
                </a:solidFill>
                <a:latin typeface="+mn-lt"/>
                <a:ea typeface="Calibri"/>
                <a:cs typeface="Times New Roman"/>
              </a:rPr>
              <a:t>Netflix</a:t>
            </a:r>
          </a:p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FF"/>
                </a:solidFill>
                <a:latin typeface="+mn-lt"/>
                <a:ea typeface="Calibri"/>
                <a:cs typeface="Times New Roman"/>
              </a:rPr>
              <a:t>Amazon Prime video</a:t>
            </a:r>
          </a:p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FF"/>
                </a:solidFill>
                <a:latin typeface="+mn-lt"/>
                <a:ea typeface="Calibri"/>
                <a:cs typeface="Times New Roman"/>
              </a:rPr>
              <a:t>Disney + Hotstar</a:t>
            </a:r>
            <a:endParaRPr lang="en-US" b="0" strike="noStrike" spc="-1" dirty="0">
              <a:solidFill>
                <a:srgbClr val="0000FF"/>
              </a:solidFill>
              <a:latin typeface="+mn-lt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25" y="0"/>
            <a:ext cx="19431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44" y="1734056"/>
            <a:ext cx="2867025" cy="1590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797" y="3591995"/>
            <a:ext cx="1295847" cy="1219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727" y="1902637"/>
            <a:ext cx="1360716" cy="1283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25" y="1472856"/>
            <a:ext cx="2143125" cy="2143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9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EADDB-A22A-4637-D0D7-7DBE41B70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758" y="1103840"/>
            <a:ext cx="3999900" cy="3416400"/>
          </a:xfrm>
        </p:spPr>
        <p:txBody>
          <a:bodyPr/>
          <a:lstStyle/>
          <a:p>
            <a:r>
              <a:rPr lang="en-US" dirty="0"/>
              <a:t>https://drive.google.com/file/d/1OD0S5QHa02FBP478zpE_fTV18gy49xJ6/view?usp=drivesdk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65EE1-73B6-CFD9-E416-5C47342C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  <p:sp>
        <p:nvSpPr>
          <p:cNvPr id="8" name="Google Shape;61;g5fab984687_2_0">
            <a:extLst>
              <a:ext uri="{FF2B5EF4-FFF2-40B4-BE49-F238E27FC236}">
                <a16:creationId xmlns:a16="http://schemas.microsoft.com/office/drawing/2014/main" id="{D9437DA3-D461-B476-8E8F-B77FD69F27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Video of the project </a:t>
            </a:r>
            <a:endParaRPr lang="en-US" sz="1600" dirty="0"/>
          </a:p>
        </p:txBody>
      </p:sp>
      <p:pic>
        <p:nvPicPr>
          <p:cNvPr id="9" name="galleryContent1765708838503207504.mp4">
            <a:hlinkClick r:id="" action="ppaction://media"/>
            <a:extLst>
              <a:ext uri="{FF2B5EF4-FFF2-40B4-BE49-F238E27FC236}">
                <a16:creationId xmlns:a16="http://schemas.microsoft.com/office/drawing/2014/main" id="{752CFD05-BE9E-56F4-7212-D27E1FDB54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75" y="824880"/>
            <a:ext cx="9086850" cy="43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4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A4218-CC1A-0385-35BA-C553AB6C0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8845" y="895544"/>
            <a:ext cx="5098031" cy="3668341"/>
          </a:xfrm>
        </p:spPr>
        <p:txBody>
          <a:bodyPr/>
          <a:lstStyle/>
          <a:p>
            <a:pPr marL="139697" indent="0">
              <a:buNone/>
            </a:pPr>
            <a:endParaRPr lang="en-IN" dirty="0"/>
          </a:p>
          <a:p>
            <a:pPr marL="139697" indent="0">
              <a:buNone/>
            </a:pPr>
            <a:endParaRPr lang="en-IN" dirty="0"/>
          </a:p>
          <a:p>
            <a:pPr marL="139697" indent="0">
              <a:buNone/>
            </a:pPr>
            <a:endParaRPr lang="en-IN" dirty="0"/>
          </a:p>
          <a:p>
            <a:pPr marL="139697" indent="0">
              <a:buNone/>
            </a:pPr>
            <a:endParaRPr lang="en-IN" dirty="0"/>
          </a:p>
          <a:p>
            <a:pPr marL="139697" indent="0">
              <a:buNone/>
            </a:pPr>
            <a:r>
              <a:rPr lang="en-US" dirty="0">
                <a:hlinkClick r:id="rId2"/>
              </a:rPr>
              <a:t>https://rajesh302003.github.io/Box-Office/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CC874-3A92-5042-6A18-23A0DF317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  <p:sp>
        <p:nvSpPr>
          <p:cNvPr id="8" name="Google Shape;61;g5fab984687_2_0">
            <a:extLst>
              <a:ext uri="{FF2B5EF4-FFF2-40B4-BE49-F238E27FC236}">
                <a16:creationId xmlns:a16="http://schemas.microsoft.com/office/drawing/2014/main" id="{BA69008A-0664-BC7A-D571-CCB8F9EA7A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 err="1">
                <a:solidFill>
                  <a:srgbClr val="213163"/>
                </a:solidFill>
              </a:rPr>
              <a:t>Github</a:t>
            </a:r>
            <a:r>
              <a:rPr lang="en-IN" sz="1600" b="1" dirty="0">
                <a:solidFill>
                  <a:srgbClr val="213163"/>
                </a:solidFill>
              </a:rPr>
              <a:t> Link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5239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56443" y="3210128"/>
            <a:ext cx="45719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-68094"/>
            <a:ext cx="9144000" cy="52115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64" y="1719804"/>
            <a:ext cx="6314848" cy="2344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50" y="135237"/>
            <a:ext cx="2470560" cy="24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6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Box 1174">
            <a:extLst>
              <a:ext uri="{FF2B5EF4-FFF2-40B4-BE49-F238E27FC236}">
                <a16:creationId xmlns:a16="http://schemas.microsoft.com/office/drawing/2014/main" id="{927410B5-1C26-2D39-1160-ABCF2EAFC484}"/>
              </a:ext>
            </a:extLst>
          </p:cNvPr>
          <p:cNvSpPr txBox="1"/>
          <p:nvPr/>
        </p:nvSpPr>
        <p:spPr>
          <a:xfrm>
            <a:off x="366152" y="598433"/>
            <a:ext cx="46242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94DD5-904E-76E9-38C0-10A35CC5BDD0}"/>
              </a:ext>
            </a:extLst>
          </p:cNvPr>
          <p:cNvSpPr txBox="1"/>
          <p:nvPr/>
        </p:nvSpPr>
        <p:spPr>
          <a:xfrm>
            <a:off x="469019" y="1300337"/>
            <a:ext cx="69350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Abstract     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Problem Statement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Aims, Objective &amp; Proposed System/Solution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System Design/Architecture 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+mn-lt"/>
              </a:rPr>
              <a:t>System Development Approach (Technology Used)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+mn-lt"/>
              </a:rPr>
              <a:t>Algorithm &amp; Deployment  </a:t>
            </a:r>
            <a:endParaRPr lang="en-US" sz="1800" dirty="0">
              <a:latin typeface="Arial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Future Scope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</a:rPr>
              <a:t>Video of the Project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26" y="982277"/>
            <a:ext cx="4360534" cy="29282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69823"/>
            <a:ext cx="7081736" cy="42801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-90544"/>
            <a:ext cx="2100760" cy="435811"/>
          </a:xfrm>
          <a:prstGeom prst="rect">
            <a:avLst/>
          </a:prstGeom>
        </p:spPr>
        <p:txBody>
          <a:bodyPr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         OFFICE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5" y="-69823"/>
            <a:ext cx="490224" cy="4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8195-9B03-00E3-45B8-00FA85409CC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306" y="1147864"/>
            <a:ext cx="73346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satisfy the users by displaying the genre of movie along with the descriptions, cast, rating.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user can able to choose his genre of movies.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85" y="2298021"/>
            <a:ext cx="5321029" cy="263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E813-CB30-52BE-482F-A822E8D4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0119" y="1167319"/>
            <a:ext cx="74416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To  Develop a comprehensive movie review project that includes a user-friendly interface for choosing his genre of movies and their description ,cast and rating.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14" y="2027202"/>
            <a:ext cx="3470850" cy="2599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9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BB60-3489-C70E-E0A6-2C0A7BC9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and Objective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4749" y="1054554"/>
            <a:ext cx="7986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able to find his genre of movies.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able to know the ratings.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able to get a clarity about description, and cast about the movie.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07" y="2286001"/>
            <a:ext cx="7364243" cy="2451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9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45DE-B712-F06B-67FA-D3D7D6FBF5D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7472" y="1017725"/>
            <a:ext cx="80739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users can choose their preferred movies and also user can able to see what kind of movie (comedy, thriller, Fantasy,....).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,it will satisfy the user movie genre. User can able to know the rating, description and cast about the movie.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79" y="2333929"/>
            <a:ext cx="3106366" cy="2390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0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AB8DAF2-B141-0C0D-4015-6BE8A25C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12" y="980630"/>
            <a:ext cx="4606807" cy="37974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67" y="189792"/>
            <a:ext cx="1905327" cy="93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8E5F-86A5-ECAF-68D6-5878ABFD3AE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Deployment Approach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4749" y="1054554"/>
            <a:ext cx="79864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Interface is structured by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Interface is designed by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used to get the name of the movie from the user.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OMDB API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used to get the details of the movie and the user interface will display the details of the movie to the user.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58" y="2618867"/>
            <a:ext cx="2559895" cy="2559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8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545A-A71E-998F-6939-7CE2A36128C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&amp; Deployment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1700" y="1138264"/>
            <a:ext cx="718141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OMDP API (Open Movie Database ):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881" y="1645377"/>
            <a:ext cx="79864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OMDb API is a RESTful web service to obtain movie information, all content and images on the site are contributed and maintained by our users.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fetch the details of the movie easily through internet,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posses all the movies in a database 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72" y="3484427"/>
            <a:ext cx="3781425" cy="1209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240"/>
            <a:ext cx="7062281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417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http://www.w3.org/2000/xmlns/"/>
    <ds:schemaRef ds:uri="9162bd5b-4ed9-4da3-b376-05204580ba3f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162bd5b-4ed9-4da3-b376-05204580ba3f"/>
    <ds:schemaRef ds:uri="c0fa2617-96bd-425d-8578-e93563fe37c5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367</Words>
  <Application>Microsoft Office PowerPoint</Application>
  <PresentationFormat>On-screen Show (16:9)</PresentationFormat>
  <Paragraphs>78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Simple Light</vt:lpstr>
      <vt:lpstr>PowerPoint Presentation</vt:lpstr>
      <vt:lpstr>PowerPoint Presentation</vt:lpstr>
      <vt:lpstr>Abstract</vt:lpstr>
      <vt:lpstr>Problem Statement</vt:lpstr>
      <vt:lpstr>Aim and Objective</vt:lpstr>
      <vt:lpstr>Proposed Solution</vt:lpstr>
      <vt:lpstr>System Architecture</vt:lpstr>
      <vt:lpstr>System Deployment Approach</vt:lpstr>
      <vt:lpstr>Algorithm &amp; Deployment</vt:lpstr>
      <vt:lpstr>Conclusion</vt:lpstr>
      <vt:lpstr>Future Scope</vt:lpstr>
      <vt:lpstr>PowerPoint Presentation</vt:lpstr>
      <vt:lpstr>Video of the project </vt:lpstr>
      <vt:lpstr>Github Link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Rajesh R</cp:lastModifiedBy>
  <cp:revision>143</cp:revision>
  <dcterms:modified xsi:type="dcterms:W3CDTF">2024-01-18T05:59:15Z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